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3060700" cy="3816350"/>
  <p:notesSz cx="3143250" cy="48704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400" d="100"/>
          <a:sy n="400" d="100"/>
        </p:scale>
        <p:origin x="288" y="288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ED7A02AE-D1FD-4E43-6351-1BBD0AD71F7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4D631775-82AB-FE39-072A-7E108FAB3BDF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A6DC55A2-6359-216C-4D22-FED006973E10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39788" y="365125"/>
            <a:ext cx="146367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A1A2A437-7B05-F42F-B066-B6F9AB9AF8E7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1C30BB99-5E48-01AC-7D14-7784A328BCB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B0849E55-1A66-BCA8-EBA4-CEAFAF3F667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791A885B-CB53-41DD-AC0A-71CF5C79D71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extLst>
              <a:ext uri="{FF2B5EF4-FFF2-40B4-BE49-F238E27FC236}">
                <a16:creationId xmlns:a16="http://schemas.microsoft.com/office/drawing/2014/main" id="{293F1180-D2BD-409B-3E9F-69DC141798F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BA19CAF2-BE77-4404-AE2E-AD4FFA3E7F11}" type="slidenum">
              <a:rPr lang="en-US" altLang="ja-JP" sz="1200"/>
              <a:pPr/>
              <a:t>1</a:t>
            </a:fld>
            <a:endParaRPr lang="en-US" altLang="ja-JP" sz="1200"/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2B1DB276-CE0C-F28D-619E-F2115E4BAA2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39788" y="365125"/>
            <a:ext cx="1463675" cy="1827213"/>
          </a:xfrm>
          <a:ln/>
        </p:spPr>
      </p:sp>
      <p:sp>
        <p:nvSpPr>
          <p:cNvPr id="3076" name="Rectangle 3">
            <a:extLst>
              <a:ext uri="{FF2B5EF4-FFF2-40B4-BE49-F238E27FC236}">
                <a16:creationId xmlns:a16="http://schemas.microsoft.com/office/drawing/2014/main" id="{F1EA37C6-D96E-B22E-C120-9070A3DCDF2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948741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5055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306050" rtl="0" eaLnBrk="1" latinLnBrk="0" hangingPunct="1">
        <a:lnSpc>
          <a:spcPct val="90000"/>
        </a:lnSpc>
        <a:spcBef>
          <a:spcPct val="0"/>
        </a:spcBef>
        <a:buNone/>
        <a:defRPr kumimoji="1" sz="147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6512" indent="-76512" algn="l" defTabSz="306050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kumimoji="1" sz="937" kern="1200">
          <a:solidFill>
            <a:schemeClr val="tx1"/>
          </a:solidFill>
          <a:latin typeface="+mn-lt"/>
          <a:ea typeface="+mn-ea"/>
          <a:cs typeface="+mn-cs"/>
        </a:defRPr>
      </a:lvl1pPr>
      <a:lvl2pPr marL="229537" indent="-76512" algn="l" defTabSz="30605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kumimoji="1" sz="803" kern="1200">
          <a:solidFill>
            <a:schemeClr val="tx1"/>
          </a:solidFill>
          <a:latin typeface="+mn-lt"/>
          <a:ea typeface="+mn-ea"/>
          <a:cs typeface="+mn-cs"/>
        </a:defRPr>
      </a:lvl2pPr>
      <a:lvl3pPr marL="382562" indent="-76512" algn="l" defTabSz="30605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kumimoji="1" sz="669" kern="1200">
          <a:solidFill>
            <a:schemeClr val="tx1"/>
          </a:solidFill>
          <a:latin typeface="+mn-lt"/>
          <a:ea typeface="+mn-ea"/>
          <a:cs typeface="+mn-cs"/>
        </a:defRPr>
      </a:lvl3pPr>
      <a:lvl4pPr marL="535587" indent="-76512" algn="l" defTabSz="30605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kumimoji="1" sz="602" kern="1200">
          <a:solidFill>
            <a:schemeClr val="tx1"/>
          </a:solidFill>
          <a:latin typeface="+mn-lt"/>
          <a:ea typeface="+mn-ea"/>
          <a:cs typeface="+mn-cs"/>
        </a:defRPr>
      </a:lvl4pPr>
      <a:lvl5pPr marL="688612" indent="-76512" algn="l" defTabSz="30605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kumimoji="1" sz="602" kern="1200">
          <a:solidFill>
            <a:schemeClr val="tx1"/>
          </a:solidFill>
          <a:latin typeface="+mn-lt"/>
          <a:ea typeface="+mn-ea"/>
          <a:cs typeface="+mn-cs"/>
        </a:defRPr>
      </a:lvl5pPr>
      <a:lvl6pPr marL="841637" indent="-76512" algn="l" defTabSz="30605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kumimoji="1" sz="602" kern="1200">
          <a:solidFill>
            <a:schemeClr val="tx1"/>
          </a:solidFill>
          <a:latin typeface="+mn-lt"/>
          <a:ea typeface="+mn-ea"/>
          <a:cs typeface="+mn-cs"/>
        </a:defRPr>
      </a:lvl6pPr>
      <a:lvl7pPr marL="994661" indent="-76512" algn="l" defTabSz="30605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kumimoji="1" sz="602" kern="1200">
          <a:solidFill>
            <a:schemeClr val="tx1"/>
          </a:solidFill>
          <a:latin typeface="+mn-lt"/>
          <a:ea typeface="+mn-ea"/>
          <a:cs typeface="+mn-cs"/>
        </a:defRPr>
      </a:lvl7pPr>
      <a:lvl8pPr marL="1147686" indent="-76512" algn="l" defTabSz="30605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kumimoji="1" sz="602" kern="1200">
          <a:solidFill>
            <a:schemeClr val="tx1"/>
          </a:solidFill>
          <a:latin typeface="+mn-lt"/>
          <a:ea typeface="+mn-ea"/>
          <a:cs typeface="+mn-cs"/>
        </a:defRPr>
      </a:lvl8pPr>
      <a:lvl9pPr marL="1300711" indent="-76512" algn="l" defTabSz="30605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kumimoji="1" sz="60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6050" rtl="0" eaLnBrk="1" latinLnBrk="0" hangingPunct="1">
        <a:defRPr kumimoji="1" sz="602" kern="1200">
          <a:solidFill>
            <a:schemeClr val="tx1"/>
          </a:solidFill>
          <a:latin typeface="+mn-lt"/>
          <a:ea typeface="+mn-ea"/>
          <a:cs typeface="+mn-cs"/>
        </a:defRPr>
      </a:lvl1pPr>
      <a:lvl2pPr marL="153025" algn="l" defTabSz="306050" rtl="0" eaLnBrk="1" latinLnBrk="0" hangingPunct="1">
        <a:defRPr kumimoji="1" sz="602" kern="1200">
          <a:solidFill>
            <a:schemeClr val="tx1"/>
          </a:solidFill>
          <a:latin typeface="+mn-lt"/>
          <a:ea typeface="+mn-ea"/>
          <a:cs typeface="+mn-cs"/>
        </a:defRPr>
      </a:lvl2pPr>
      <a:lvl3pPr marL="306050" algn="l" defTabSz="306050" rtl="0" eaLnBrk="1" latinLnBrk="0" hangingPunct="1">
        <a:defRPr kumimoji="1" sz="602" kern="1200">
          <a:solidFill>
            <a:schemeClr val="tx1"/>
          </a:solidFill>
          <a:latin typeface="+mn-lt"/>
          <a:ea typeface="+mn-ea"/>
          <a:cs typeface="+mn-cs"/>
        </a:defRPr>
      </a:lvl3pPr>
      <a:lvl4pPr marL="459075" algn="l" defTabSz="306050" rtl="0" eaLnBrk="1" latinLnBrk="0" hangingPunct="1">
        <a:defRPr kumimoji="1" sz="602" kern="1200">
          <a:solidFill>
            <a:schemeClr val="tx1"/>
          </a:solidFill>
          <a:latin typeface="+mn-lt"/>
          <a:ea typeface="+mn-ea"/>
          <a:cs typeface="+mn-cs"/>
        </a:defRPr>
      </a:lvl4pPr>
      <a:lvl5pPr marL="612099" algn="l" defTabSz="306050" rtl="0" eaLnBrk="1" latinLnBrk="0" hangingPunct="1">
        <a:defRPr kumimoji="1" sz="602" kern="1200">
          <a:solidFill>
            <a:schemeClr val="tx1"/>
          </a:solidFill>
          <a:latin typeface="+mn-lt"/>
          <a:ea typeface="+mn-ea"/>
          <a:cs typeface="+mn-cs"/>
        </a:defRPr>
      </a:lvl5pPr>
      <a:lvl6pPr marL="765124" algn="l" defTabSz="306050" rtl="0" eaLnBrk="1" latinLnBrk="0" hangingPunct="1">
        <a:defRPr kumimoji="1" sz="602" kern="1200">
          <a:solidFill>
            <a:schemeClr val="tx1"/>
          </a:solidFill>
          <a:latin typeface="+mn-lt"/>
          <a:ea typeface="+mn-ea"/>
          <a:cs typeface="+mn-cs"/>
        </a:defRPr>
      </a:lvl6pPr>
      <a:lvl7pPr marL="918149" algn="l" defTabSz="306050" rtl="0" eaLnBrk="1" latinLnBrk="0" hangingPunct="1">
        <a:defRPr kumimoji="1" sz="602" kern="1200">
          <a:solidFill>
            <a:schemeClr val="tx1"/>
          </a:solidFill>
          <a:latin typeface="+mn-lt"/>
          <a:ea typeface="+mn-ea"/>
          <a:cs typeface="+mn-cs"/>
        </a:defRPr>
      </a:lvl7pPr>
      <a:lvl8pPr marL="1071174" algn="l" defTabSz="306050" rtl="0" eaLnBrk="1" latinLnBrk="0" hangingPunct="1">
        <a:defRPr kumimoji="1" sz="602" kern="1200">
          <a:solidFill>
            <a:schemeClr val="tx1"/>
          </a:solidFill>
          <a:latin typeface="+mn-lt"/>
          <a:ea typeface="+mn-ea"/>
          <a:cs typeface="+mn-cs"/>
        </a:defRPr>
      </a:lvl8pPr>
      <a:lvl9pPr marL="1224199" algn="l" defTabSz="306050" rtl="0" eaLnBrk="1" latinLnBrk="0" hangingPunct="1">
        <a:defRPr kumimoji="1" sz="60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36" userDrawn="1">
          <p15:clr>
            <a:srgbClr val="F26B43"/>
          </p15:clr>
        </p15:guide>
        <p15:guide id="2" pos="69" userDrawn="1">
          <p15:clr>
            <a:srgbClr val="F26B43"/>
          </p15:clr>
        </p15:guide>
        <p15:guide id="3" pos="1859" userDrawn="1">
          <p15:clr>
            <a:srgbClr val="F26B43"/>
          </p15:clr>
        </p15:guide>
        <p15:guide id="4" orient="horz" pos="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29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游ゴシック</vt:lpstr>
      <vt:lpstr>Arial</vt:lpstr>
      <vt:lpstr>Office テーマ</vt:lpstr>
      <vt:lpstr>PowerPoint プレゼンテーション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10010</dc:creator>
  <cp:lastModifiedBy>G12518</cp:lastModifiedBy>
  <cp:revision>22</cp:revision>
  <dcterms:created xsi:type="dcterms:W3CDTF">2011-04-13T05:25:09Z</dcterms:created>
  <dcterms:modified xsi:type="dcterms:W3CDTF">2023-08-11T18:03:45Z</dcterms:modified>
</cp:coreProperties>
</file>